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59" r:id="rId2"/>
    <p:sldId id="261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071"/>
    <a:srgbClr val="FE0202"/>
    <a:srgbClr val="027F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946BD-536F-4EC2-A162-FEF7F41A4B74}" type="datetimeFigureOut">
              <a:rPr lang="it-IT" smtClean="0"/>
              <a:t>05/02/2019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03363-32DB-4B06-BAE9-BF10CDAFC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7621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080000"/>
          </a:xfrm>
          <a:blipFill>
            <a:blip r:embed="rId2"/>
            <a:stretch>
              <a:fillRect/>
            </a:stretch>
          </a:blipFill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080800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00407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BFFE4-E746-4E05-88E7-04E64C0AD949}" type="datetime1">
              <a:rPr lang="it-IT" smtClean="0"/>
              <a:t>05/02/2019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88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387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E12AA-1B64-4DAE-AEDA-9887835BA7C7}" type="datetime1">
              <a:rPr lang="it-IT" smtClean="0"/>
              <a:t>05/02/2019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41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7211144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79C36-8D34-499E-8286-4E3BE19DBA6D}" type="datetime1">
              <a:rPr lang="it-IT" smtClean="0"/>
              <a:t>05/02/2019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olo 1"/>
          <p:cNvSpPr txBox="1">
            <a:spLocks/>
          </p:cNvSpPr>
          <p:nvPr userDrawn="1"/>
        </p:nvSpPr>
        <p:spPr>
          <a:xfrm rot="5400000">
            <a:off x="5353244" y="2796292"/>
            <a:ext cx="5868000" cy="815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407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it-IT" sz="2400" dirty="0" smtClean="0"/>
              <a:t>Fare clic per modificare lo stile del titolo</a:t>
            </a:r>
            <a:endParaRPr lang="it-IT" sz="2400" dirty="0"/>
          </a:p>
        </p:txBody>
      </p:sp>
      <p:pic>
        <p:nvPicPr>
          <p:cNvPr id="8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695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l">
              <a:defRPr sz="3600">
                <a:solidFill>
                  <a:srgbClr val="00407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407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rgbClr val="00407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rgbClr val="00407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rgbClr val="00407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rgbClr val="00407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4071"/>
                </a:solidFill>
                <a:latin typeface="Century Gothic" panose="020B0502020202020204" pitchFamily="34" charset="0"/>
              </a:defRPr>
            </a:lvl1pPr>
          </a:lstStyle>
          <a:p>
            <a:fld id="{07DF5BEE-A637-4A06-82D9-B0232AAEA931}" type="datetime1">
              <a:rPr lang="it-IT" smtClean="0"/>
              <a:t>05/02/2019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407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4071"/>
                </a:solidFill>
                <a:latin typeface="Century Gothic" panose="020B0502020202020204" pitchFamily="34" charset="0"/>
              </a:defRPr>
            </a:lvl1pPr>
          </a:lstStyle>
          <a:p>
            <a:fld id="{14E75B96-2447-4084-8F86-1184928CA7C5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18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080000"/>
          </a:xfrm>
        </p:spPr>
        <p:txBody>
          <a:bodyPr anchor="t"/>
          <a:lstStyle>
            <a:lvl1pPr algn="l">
              <a:defRPr sz="3200" b="1" cap="none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5F3B-9CDD-4A90-9F49-334C55D9B8A4}" type="datetime1">
              <a:rPr lang="it-IT" smtClean="0"/>
              <a:t>05/02/2019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809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AB0EA-AA1D-49BE-93AC-49E567B9884D}" type="datetime1">
              <a:rPr lang="it-IT" smtClean="0"/>
              <a:t>05/02/2019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078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11738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708921"/>
            <a:ext cx="4040188" cy="341724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11738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708921"/>
            <a:ext cx="4041775" cy="341724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F8DF-71BD-4FD2-B09B-55C828CEFE0E}" type="datetime1">
              <a:rPr lang="it-IT" smtClean="0"/>
              <a:t>05/02/2019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972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FC72-D43D-43A4-81EF-67B2DFA1FE21}" type="datetime1">
              <a:rPr lang="it-IT" smtClean="0"/>
              <a:t>05/02/2019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316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D47A0-5388-4DC6-9EE2-543E665BB29D}" type="datetime1">
              <a:rPr lang="it-IT" smtClean="0"/>
              <a:t>05/02/2019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5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242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68000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764704"/>
            <a:ext cx="3008313" cy="536145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EBBF-004A-4F4A-BB2D-DD8D9B45B845}" type="datetime1">
              <a:rPr lang="it-IT" smtClean="0"/>
              <a:t>05/02/2019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720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720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517232"/>
            <a:ext cx="5486400" cy="6549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D01E-3D66-499D-8B47-1442B65B949A}" type="datetime1">
              <a:rPr lang="it-IT" smtClean="0"/>
              <a:t>05/02/2019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Picture 2" descr="C:\Users\Paola Baroni\Downloads\CLARIN-IT su Web\Logos\CLARIN-IT_Logo_Squar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6" y="5589240"/>
            <a:ext cx="990602" cy="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98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blipFill>
            <a:blip r:embed="rId13"/>
            <a:stretch>
              <a:fillRect/>
            </a:stretch>
          </a:blip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071"/>
                </a:solidFill>
                <a:latin typeface="Century Gothic" panose="020B0502020202020204" pitchFamily="34" charset="0"/>
              </a:defRPr>
            </a:lvl1pPr>
          </a:lstStyle>
          <a:p>
            <a:fld id="{B6A1A693-0090-4C07-AD22-1B8DC58A95FE}" type="datetime1">
              <a:rPr lang="it-IT" smtClean="0"/>
              <a:t>05/02/2019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07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071"/>
                </a:solidFill>
                <a:latin typeface="Century Gothic" panose="020B0502020202020204" pitchFamily="34" charset="0"/>
              </a:defRPr>
            </a:lvl1pPr>
          </a:lstStyle>
          <a:p>
            <a:fld id="{14E75B96-2447-4084-8F86-1184928CA7C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51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004071"/>
          </a:solidFill>
          <a:effectLst/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4071"/>
          </a:solidFill>
          <a:latin typeface="Century Gothic" panose="020B0502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407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407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407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407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46856" y="3140968"/>
            <a:ext cx="8229600" cy="2088232"/>
          </a:xfrm>
        </p:spPr>
        <p:txBody>
          <a:bodyPr>
            <a:noAutofit/>
          </a:bodyPr>
          <a:lstStyle/>
          <a:p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FARE CLIC PER</a:t>
            </a:r>
          </a:p>
          <a:p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INSERIRE TITOLO</a:t>
            </a:r>
          </a:p>
          <a:p>
            <a:r>
              <a:rPr lang="it-IT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</a:t>
            </a:r>
            <a:endParaRPr lang="it-IT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Fare clic per inserire autore/i (affiliazione/i)</a:t>
            </a:r>
            <a:endPara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Paola Baroni\Downloads\CLARIN-IT su Web\Presentation\Template\CLARIN-IT_Banner_Revis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34" y="908720"/>
            <a:ext cx="8229600" cy="115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15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5BEE-A637-4A06-82D9-B0232AAEA931}" type="datetime1">
              <a:rPr lang="it-IT" smtClean="0"/>
              <a:t>05/02/2019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Fare clic per inserire nome evento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5B96-2447-4084-8F86-1184928CA7C5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946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</Words>
  <Application>Microsoft Office PowerPoint</Application>
  <PresentationFormat>Presentazione su schermo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Presentazione standard di PowerPoint</vt:lpstr>
      <vt:lpstr>Presentazione standard di PowerPoint</vt:lpstr>
    </vt:vector>
  </TitlesOfParts>
  <Company>ILC CNR Pisa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CLARIN-IT the Italian Common Language Resources and Technology Infrastructure</dc:title>
  <dc:creator>Paola Baroni</dc:creator>
  <cp:lastModifiedBy>Paola Baroni</cp:lastModifiedBy>
  <cp:revision>20</cp:revision>
  <dcterms:created xsi:type="dcterms:W3CDTF">2015-11-26T15:44:19Z</dcterms:created>
  <dcterms:modified xsi:type="dcterms:W3CDTF">2019-02-05T15:47:35Z</dcterms:modified>
</cp:coreProperties>
</file>